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64" r:id="rId9"/>
    <p:sldId id="258" r:id="rId10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D49A-D011-388F-C337-539925055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51DAA-3FC7-6409-0D1B-9115DE0C6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78C67-0611-C1AD-AF1E-72E2F647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3A4C-085D-797A-31B9-00F288A5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28217-B849-191A-5073-0745B11F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8062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2CB8-D839-AA4C-CE41-DB1562D2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22C3E-FC33-4C02-6FB5-6B4E24635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1DEA-4AB6-379C-9163-F973F9CF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BB387-7131-898A-7A9A-D8CC6DE3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9678C-1278-702F-B868-BBA1C3F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522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216AA-8332-D13B-4CA5-5FA18F17E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0398A-5D37-77A7-5BC4-0D94151C4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04F9-60A6-6D6C-EDD6-C0FAE303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6DBA-FEBD-AADD-A71C-151F29FE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298B9-924A-53BC-E281-0FF17B97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981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3A53-9BF5-C06D-2A9D-FC058168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0647-D036-82AD-68E3-5F8EAFAFF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DAEB-AAD2-1EAE-5AA4-FD157338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661BB-FC11-85E1-E38C-EF398F72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37788-8531-8FE6-9A47-67818965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4464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032D-D473-05DF-6107-5BBC1DAF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8BE99-DC81-678D-2740-F4C1EEB94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31287-660C-45A5-AB31-86398CCE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9892F-3CAB-DE0C-24EB-E8F2F6FD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DDB7D-72BA-2280-1127-0D0914E9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367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90F0-10D0-70F7-B017-8029AE4C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E64F1-12E4-73F3-EB9F-D00B0BD78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8D1A0-EF9D-EE9A-A136-1395BFD18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C01D2-9F83-246E-6827-852EF72C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0C86D-6BD9-9731-AD2E-E4FFD7B2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FA2B-86DE-4B48-8C1E-79343DA8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579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14BA-0E68-1ECD-62E3-B08BB169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E9FE4-07C4-874F-3AE8-F7C4A1F6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B38D1-EE08-63D2-38F2-1A238070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F5F8F-0154-704C-9DC7-E0D5695E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4EF0C-A4CC-B2A2-7467-9BAC9DF76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0AE626-0D4F-0387-5990-9885DEB8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CEE22-F55A-9E84-9A07-AA16E82B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57AED-9AF5-EF36-FA53-2425D44D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664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B054-8C87-E571-7E7F-A9086469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44622-AC33-A3BA-9D22-C5F56E9D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11D05-09B1-06F4-D9D6-8D418CB2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C70DC-DD4F-8D84-9C10-A1E875AD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917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D7B76-159F-1031-D3E3-D5D8D3C5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6D368-3CDF-BF38-353E-4A3AF34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FA095-1589-6343-3184-A6D38CE8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569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A072-C763-99FE-BE1D-0818D643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37EBB-0A89-E170-78E8-9EC02812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D1C2D-AF22-8DC8-8229-9FFFD2AEB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53260-F03D-5B13-E227-68077E0A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4ABC1-B52D-D2C3-3C31-E8C94B86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644A0-6255-925E-0F3C-692E3C33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309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3D9F-B1E4-3896-9E77-F42B481E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4C6FD-9338-4EAA-221C-486ABDE2A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4CF3-2020-04F5-198B-B97A09C1E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AD6C4-A81C-D160-1068-915411D4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3CB8C-37D6-6072-66CD-2C04B6BD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6F546-4EF4-A602-3841-CC5D1E8D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346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BEFEC-56DF-64CB-863F-51CC10FB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4118C-D6FC-53BB-B1A5-F68B164D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162CA-7576-D4DE-C189-8C1DFC91B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8A31-0664-6744-8CB0-946183D4F8FA}" type="datetimeFigureOut">
              <a:rPr lang="en-IL" smtClean="0"/>
              <a:t>17/08/2023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276B-BB7D-DD6E-9EE4-C0B2BE518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01F0-8282-53AB-1914-B844BCB71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6AD2-1D90-FD4F-A01F-A355510670A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0023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 with black text&#10;&#10;Description automatically generated">
            <a:extLst>
              <a:ext uri="{FF2B5EF4-FFF2-40B4-BE49-F238E27FC236}">
                <a16:creationId xmlns:a16="http://schemas.microsoft.com/office/drawing/2014/main" id="{7B0D959F-924D-498E-FE79-2734D6EB1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3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with paper cutouts&#10;&#10;Description automatically generated">
            <a:extLst>
              <a:ext uri="{FF2B5EF4-FFF2-40B4-BE49-F238E27FC236}">
                <a16:creationId xmlns:a16="http://schemas.microsoft.com/office/drawing/2014/main" id="{8962EAD2-EA6A-9132-F108-E297B8D4C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hite background&#10;&#10;Description automatically generated">
            <a:extLst>
              <a:ext uri="{FF2B5EF4-FFF2-40B4-BE49-F238E27FC236}">
                <a16:creationId xmlns:a16="http://schemas.microsoft.com/office/drawing/2014/main" id="{74371D60-ED5F-BB0E-CFB2-FF01559C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4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39256260-5B46-A96B-60F0-05F3DC55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ipboard with a checklist and text&#10;&#10;Description automatically generated">
            <a:extLst>
              <a:ext uri="{FF2B5EF4-FFF2-40B4-BE49-F238E27FC236}">
                <a16:creationId xmlns:a16="http://schemas.microsoft.com/office/drawing/2014/main" id="{2678B59F-89FA-FC31-318F-79564BFD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5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5FCFD6B-D3FC-387D-FEC5-9869B284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947D50EA-F871-3AD8-B8F6-4A1A17371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1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726EFC45-02F6-31EF-9000-A86CD58D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0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AA18EBBD-0AB7-69B6-49F3-3976630C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9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Hezi Grosbard</dc:creator>
  <cp:lastModifiedBy>Hezi Grosbard</cp:lastModifiedBy>
  <cp:revision>1</cp:revision>
  <dcterms:created xsi:type="dcterms:W3CDTF">2023-08-17T04:49:00Z</dcterms:created>
  <dcterms:modified xsi:type="dcterms:W3CDTF">2023-08-17T04:50:42Z</dcterms:modified>
</cp:coreProperties>
</file>